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8" r:id="rId2"/>
    <p:sldId id="340" r:id="rId3"/>
    <p:sldId id="343" r:id="rId4"/>
    <p:sldId id="347" r:id="rId5"/>
    <p:sldId id="344" r:id="rId6"/>
    <p:sldId id="346" r:id="rId7"/>
    <p:sldId id="34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3962" autoAdjust="0"/>
  </p:normalViewPr>
  <p:slideViewPr>
    <p:cSldViewPr snapToGrid="0">
      <p:cViewPr varScale="1">
        <p:scale>
          <a:sx n="84" d="100"/>
          <a:sy n="84" d="100"/>
        </p:scale>
        <p:origin x="114" y="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7B72033-589B-43AE-B8E1-AF9DC04A1F48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719A40C-B5F1-4C79-B08C-AFF3571CCF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9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12CD-6BBC-BB48-EE1E-C269B2557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C5971-894F-7F13-BF01-0C358BA84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9B8E2-DEE8-96C5-C34D-4D46F39C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013C8-BEDF-A886-D758-59DF63A5A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115B4-A1F0-9C92-9B18-AB4C0431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44F7-6794-0386-C42D-DFE371D2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BC444-5767-2423-6605-943C51479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0A41C-BF1F-9847-579F-89CF0FE9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FBE3C-A308-5D65-5394-BDFCF5A39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163C6-9685-FDA9-7DC4-6522FC86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6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A61DD-5AB8-0D88-2E8D-7752C0D3F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FE05C-F47E-BCA7-5FDA-AC9522C03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4E85A-E6B6-DFE1-0667-54075CD6E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26D83-7CEA-3514-2C60-262445CC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3E740-6655-886A-B191-B379AFD0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F838-6295-EEDC-AF38-9FE136CC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85770-48D7-0C7B-111C-F0F73BB7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3E666-5A8A-6C2E-D0D0-5D7A82C7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4F10-9DAF-B220-A0CA-AE6FD5C4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DA5E-DBBF-3ECD-CD6C-897D9812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3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CA29-4C01-0F7E-643D-026A6C67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4B2C0-3515-917F-211E-CFE307EF0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E063D-BAF5-D41E-E10C-32C462C8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6CBEE-DA57-7E53-CDD5-55493D2A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AAB94-D21C-B797-7BA8-683D1759C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1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75455-0639-5E21-DAD1-572CB164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F693C-DC17-9FDE-F0D9-2352C4176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5AA88-ECAA-DA20-8274-2FF1A4450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3F9C2-9A98-88C6-5245-92EC6F53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A8F25-C4E8-AD13-0428-2485CD90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9F7DD-B569-24BA-60F2-A2E8F8E9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6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E08C-9F32-7563-3628-EC217A0B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47AF8-666D-5800-A0E5-0B4B40CC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0ADEFF-E3D9-927F-C95E-3CC0B2AD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1745F-1E3E-ECF5-77C9-C7F823909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28DF-432E-F2E8-70AC-0261C6344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C1F1D-A06C-1468-EC87-8B52DA8AA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FBD76-BC27-F4E4-9002-02BFCF3BE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301E2-5EA8-0954-FF77-A44CFE91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9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328B-B53F-1C6A-3E28-7C1A2816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C0A71-042C-FDB9-7325-7A37D3C5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CBEF5-B7C0-A1E5-E887-60CF56CA3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DF9D7-268A-0D7D-652D-2DD98BBF0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A92CC5-EF0C-4A4B-5AE8-5CBE233E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63BF0-C775-EF6B-EA4E-45027881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735A4-390F-AFF4-8EF0-433BD0E6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1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04CA-40A4-63E2-0123-09EFD602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AA155-2308-81BA-407B-FDB0CB54A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D6468-8E35-AAAE-88B4-9E9584BD5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6EA74-0630-0EFD-D439-3CFC22FF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EAD4F-BBCA-F937-DD66-A58BFA9B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4FDB4-26C5-A613-405E-5E6D271CA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2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644B7-4AC0-A94C-F826-C6856057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E2655-631E-4852-BABC-007C2F4DE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1E7661-C599-4A4F-0AE1-1E7EB8820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BE459-2271-7B06-FD92-FF700B1B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BB17-2D1A-4F24-B9AD-CEA35EC18396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2BF2A-6DE3-DF4D-4834-9BC64E3D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EE4C8-3117-E734-A747-95FA8269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182E7-B4E3-4A73-BFB2-CE4B4658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62F70A-6A91-DF8A-E88B-D4D2A1AC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396E6-0242-4B94-D07A-2C4376030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3256-C58B-CCE4-86D4-43D11F12E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99BBB17-2D1A-4F24-B9AD-CEA35EC18396}" type="datetimeFigureOut">
              <a:rPr lang="en-US" smtClean="0"/>
              <a:pPr/>
              <a:t>1/22/2024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43EE-2587-B096-BD1E-687EA4E3F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6EC84-5DE4-7CBB-7F9E-8D7004A33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296182E7-B4E3-4A73-BFB2-CE4B4658CA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isvalbard.github.io/Geo-SfM/" TargetMode="External"/><Relationship Id="rId5" Type="http://schemas.openxmlformats.org/officeDocument/2006/relationships/hyperlink" Target="https://unisvalbard.github.io/ebooks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BC838B5-5058-8B73-93AF-C0E06DEA119A}"/>
              </a:ext>
            </a:extLst>
          </p:cNvPr>
          <p:cNvSpPr txBox="1">
            <a:spLocks/>
          </p:cNvSpPr>
          <p:nvPr/>
        </p:nvSpPr>
        <p:spPr>
          <a:xfrm>
            <a:off x="477980" y="1122363"/>
            <a:ext cx="92146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b="1" i="1" dirty="0">
                <a:latin typeface="Arial" panose="020B0604020202020204" pitchFamily="34" charset="0"/>
              </a:rPr>
              <a:t>Geo-SfM: </a:t>
            </a:r>
          </a:p>
          <a:p>
            <a:r>
              <a:rPr lang="nb-NO" sz="3600" b="1" i="1" dirty="0">
                <a:latin typeface="Arial" panose="020B0604020202020204" pitchFamily="34" charset="0"/>
              </a:rPr>
              <a:t>Teaching multiview stereo </a:t>
            </a:r>
            <a:br>
              <a:rPr lang="nb-NO" sz="3600" b="1" i="1" dirty="0">
                <a:latin typeface="Arial" panose="020B0604020202020204" pitchFamily="34" charset="0"/>
              </a:rPr>
            </a:br>
            <a:r>
              <a:rPr lang="nb-NO" sz="3600" b="1" i="1" dirty="0">
                <a:latin typeface="Arial" panose="020B0604020202020204" pitchFamily="34" charset="0"/>
              </a:rPr>
              <a:t>structure-from-motion photogrammetry </a:t>
            </a:r>
            <a:endParaRPr lang="en-US" sz="3400" b="1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BA5470-5F48-7661-E917-84F68C418D8E}"/>
              </a:ext>
            </a:extLst>
          </p:cNvPr>
          <p:cNvSpPr txBox="1">
            <a:spLocks/>
          </p:cNvSpPr>
          <p:nvPr/>
        </p:nvSpPr>
        <p:spPr>
          <a:xfrm>
            <a:off x="477980" y="3244493"/>
            <a:ext cx="92146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800" b="1" i="1" dirty="0">
                <a:latin typeface="Arial" panose="020B0604020202020204" pitchFamily="34" charset="0"/>
              </a:rPr>
              <a:t>Geo-SfM: A tutorial on how to use SfM processing in the geosciences</a:t>
            </a:r>
            <a:br>
              <a:rPr lang="nb-NO" sz="2800" b="1" i="1" dirty="0">
                <a:latin typeface="Arial" panose="020B0604020202020204" pitchFamily="34" charset="0"/>
              </a:rPr>
            </a:br>
            <a:r>
              <a:rPr lang="nb-NO" sz="2800" b="1" i="1" dirty="0">
                <a:latin typeface="Arial" panose="020B0604020202020204" pitchFamily="34" charset="0"/>
              </a:rPr>
              <a:t>(</a:t>
            </a:r>
            <a:r>
              <a:rPr lang="nb-NO" sz="2800" b="1" i="1" u="sng" dirty="0">
                <a:latin typeface="Arial" panose="020B0604020202020204" pitchFamily="34" charset="0"/>
              </a:rPr>
              <a:t>not</a:t>
            </a:r>
            <a:r>
              <a:rPr lang="nb-NO" sz="2800" b="1" i="1" dirty="0">
                <a:latin typeface="Arial" panose="020B0604020202020204" pitchFamily="34" charset="0"/>
              </a:rPr>
              <a:t> a lecture series on mathematical and physical principles; neither a photography course)</a:t>
            </a:r>
            <a:endParaRPr lang="en-US" sz="2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07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AG-222: spring 2024 lecture series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A7A2-E4A5-2799-2A25-121BD1FE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65880" cy="4351338"/>
          </a:xfrm>
        </p:spPr>
        <p:txBody>
          <a:bodyPr>
            <a:normAutofit/>
          </a:bodyPr>
          <a:lstStyle/>
          <a:p>
            <a:r>
              <a:rPr lang="nb-NO" sz="2800" dirty="0"/>
              <a:t>4.5/5 days of lectures and hands-on practicals – «Learning by doing»</a:t>
            </a:r>
          </a:p>
          <a:p>
            <a:endParaRPr lang="nb-NO" dirty="0"/>
          </a:p>
          <a:p>
            <a:r>
              <a:rPr lang="nb-NO" dirty="0"/>
              <a:t>Open, online modules: UNIS eBook portal @ </a:t>
            </a:r>
            <a:r>
              <a:rPr lang="nb-NO" dirty="0">
                <a:hlinkClick r:id="rId5"/>
              </a:rPr>
              <a:t>https://unisvalbard.github.io/ebooks/</a:t>
            </a:r>
            <a:endParaRPr lang="nb-NO" dirty="0"/>
          </a:p>
          <a:p>
            <a:endParaRPr lang="nb-NO" dirty="0"/>
          </a:p>
          <a:p>
            <a:r>
              <a:rPr lang="nb-NO" sz="2800" dirty="0"/>
              <a:t>Geo-SfM: Online course tutorial: </a:t>
            </a:r>
            <a:r>
              <a:rPr lang="nb-NO" sz="2800" dirty="0">
                <a:hlinkClick r:id="rId6"/>
              </a:rPr>
              <a:t>https://unisvalbard.github.io/Geo-SfM/</a:t>
            </a:r>
            <a:endParaRPr lang="nb-NO" sz="2800" dirty="0"/>
          </a:p>
          <a:p>
            <a:endParaRPr lang="nb-NO" dirty="0"/>
          </a:p>
          <a:p>
            <a:pPr marL="0" indent="0">
              <a:buNone/>
            </a:pPr>
            <a:endParaRPr lang="nb-NO" sz="2800" dirty="0"/>
          </a:p>
          <a:p>
            <a:endParaRPr lang="nb-NO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1" name="Picture 4" descr="logo">
            <a:extLst>
              <a:ext uri="{FF2B5EF4-FFF2-40B4-BE49-F238E27FC236}">
                <a16:creationId xmlns:a16="http://schemas.microsoft.com/office/drawing/2014/main" id="{D03FC4AA-36BA-2B5A-8FAF-5E297DCE07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" r="9186" b="6"/>
          <a:stretch/>
        </p:blipFill>
        <p:spPr bwMode="auto">
          <a:xfrm>
            <a:off x="9037678" y="3455994"/>
            <a:ext cx="2286004" cy="257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581852-ADAA-BCD4-CF7A-035D570AE9C6}"/>
              </a:ext>
            </a:extLst>
          </p:cNvPr>
          <p:cNvSpPr txBox="1"/>
          <p:nvPr/>
        </p:nvSpPr>
        <p:spPr>
          <a:xfrm>
            <a:off x="9120133" y="2444912"/>
            <a:ext cx="2121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Peter Betlem</a:t>
            </a:r>
          </a:p>
          <a:p>
            <a:pPr algn="ctr"/>
            <a:r>
              <a:rPr lang="en-US" dirty="0">
                <a:latin typeface="Arial" panose="020B0604020202020204" pitchFamily="34" charset="0"/>
              </a:rPr>
              <a:t>Course Instructor</a:t>
            </a:r>
          </a:p>
          <a:p>
            <a:pPr algn="ctr"/>
            <a:r>
              <a:rPr lang="en-US" dirty="0">
                <a:latin typeface="Arial" panose="020B0604020202020204" pitchFamily="34" charset="0"/>
              </a:rPr>
              <a:t>(UNIS: 2016-2024)</a:t>
            </a:r>
          </a:p>
        </p:txBody>
      </p:sp>
    </p:spTree>
    <p:extLst>
      <p:ext uri="{BB962C8B-B14F-4D97-AF65-F5344CB8AC3E}">
        <p14:creationId xmlns:p14="http://schemas.microsoft.com/office/powerpoint/2010/main" val="277151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AG-222: Focus &amp; aims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A7A2-E4A5-2799-2A25-121BD1FE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5793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>Motivation:</a:t>
            </a:r>
          </a:p>
          <a:p>
            <a:r>
              <a:rPr lang="nb-NO" dirty="0"/>
              <a:t>Plan of approach for acquiring digital data sets</a:t>
            </a:r>
          </a:p>
          <a:p>
            <a:r>
              <a:rPr lang="nb-NO" dirty="0"/>
              <a:t>Standardised &amp; structured data processing</a:t>
            </a:r>
          </a:p>
          <a:p>
            <a:r>
              <a:rPr lang="nb-NO" dirty="0"/>
              <a:t>Scientific notekeeping and data availability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Learning outcomes:</a:t>
            </a:r>
          </a:p>
          <a:p>
            <a:r>
              <a:rPr lang="nb-NO" dirty="0"/>
              <a:t>Fundamental understanding of photogrammetry, and how to process data</a:t>
            </a:r>
          </a:p>
          <a:p>
            <a:r>
              <a:rPr lang="nb-NO" dirty="0"/>
              <a:t>Understanding of how to apply georeferencing and spatial alignment</a:t>
            </a:r>
          </a:p>
          <a:p>
            <a:r>
              <a:rPr lang="nb-NO" dirty="0"/>
              <a:t>Become familiar with best-practices in data processing, including quality assessment and data validation</a:t>
            </a:r>
          </a:p>
          <a:p>
            <a:r>
              <a:rPr lang="nb-NO" dirty="0"/>
              <a:t>Be able to perform basic data analysis and feature interpretation</a:t>
            </a:r>
          </a:p>
          <a:p>
            <a:endParaRPr lang="nb-NO" dirty="0"/>
          </a:p>
          <a:p>
            <a:endParaRPr lang="nb-NO" sz="2800" dirty="0"/>
          </a:p>
          <a:p>
            <a:endParaRPr lang="nb-NO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14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AG-222: 2024 timetable</a:t>
            </a:r>
            <a:endParaRPr lang="en-US" sz="36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EF592C9-C97C-E732-2171-54D211E08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715832"/>
              </p:ext>
            </p:extLst>
          </p:nvPr>
        </p:nvGraphicFramePr>
        <p:xfrm>
          <a:off x="537663" y="1012111"/>
          <a:ext cx="11055986" cy="532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743">
                  <a:extLst>
                    <a:ext uri="{9D8B030D-6E8A-4147-A177-3AD203B41FA5}">
                      <a16:colId xmlns:a16="http://schemas.microsoft.com/office/drawing/2014/main" val="77285100"/>
                    </a:ext>
                  </a:extLst>
                </a:gridCol>
                <a:gridCol w="4651669">
                  <a:extLst>
                    <a:ext uri="{9D8B030D-6E8A-4147-A177-3AD203B41FA5}">
                      <a16:colId xmlns:a16="http://schemas.microsoft.com/office/drawing/2014/main" val="3914439117"/>
                    </a:ext>
                  </a:extLst>
                </a:gridCol>
                <a:gridCol w="3773574">
                  <a:extLst>
                    <a:ext uri="{9D8B030D-6E8A-4147-A177-3AD203B41FA5}">
                      <a16:colId xmlns:a16="http://schemas.microsoft.com/office/drawing/2014/main" val="3390683289"/>
                    </a:ext>
                  </a:extLst>
                </a:gridCol>
              </a:tblGrid>
              <a:tr h="331577">
                <a:tc>
                  <a:txBody>
                    <a:bodyPr/>
                    <a:lstStyle/>
                    <a:p>
                      <a:r>
                        <a:rPr lang="nb-NO" dirty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Geo-SfM Session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Deliverable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340800"/>
                  </a:ext>
                </a:extLst>
              </a:tr>
              <a:tr h="817588">
                <a:tc>
                  <a:txBody>
                    <a:bodyPr/>
                    <a:lstStyle/>
                    <a:p>
                      <a:r>
                        <a:rPr lang="nb-NO" dirty="0"/>
                        <a:t>29-01 (morning)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 Welcome to Geo-SfM</a:t>
                      </a:r>
                    </a:p>
                    <a:p>
                      <a:r>
                        <a:rPr lang="nb-NO" dirty="0"/>
                        <a:t>- Session 1: SfM photogrammetry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 Create account and post to GitHub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621934"/>
                  </a:ext>
                </a:extLst>
              </a:tr>
              <a:tr h="866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29-01 (afternoon)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30-01 (morning)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Session 1: SfM photogrammetry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Session 4: Small object «»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Session 6: Publish 3D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 Create 3D model from stretch (inc. Exercise 1 deliverable)</a:t>
                      </a:r>
                    </a:p>
                    <a:p>
                      <a:r>
                        <a:rPr lang="nb-NO" dirty="0"/>
                        <a:t>- Upload to SketchFab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412356"/>
                  </a:ext>
                </a:extLst>
              </a:tr>
              <a:tr h="8175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30-01 (afternoon)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31-01 (morning)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 Session 2: Geo-referencing</a:t>
                      </a:r>
                    </a:p>
                    <a:p>
                      <a:endParaRPr lang="nb-NO" dirty="0"/>
                    </a:p>
                    <a:p>
                      <a:r>
                        <a:rPr lang="nb-NO" dirty="0"/>
                        <a:t>- Session 6: Publish 3D models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Create a georeferenced 3D model , inc. metadata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Upload to SketchFab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902243"/>
                  </a:ext>
                </a:extLst>
              </a:tr>
              <a:tr h="1308141">
                <a:tc>
                  <a:txBody>
                    <a:bodyPr/>
                    <a:lstStyle/>
                    <a:p>
                      <a:r>
                        <a:rPr lang="nb-NO" dirty="0"/>
                        <a:t>31-01 (afternoon)</a:t>
                      </a:r>
                    </a:p>
                    <a:p>
                      <a:r>
                        <a:rPr lang="en-US" dirty="0"/>
                        <a:t>01-02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- Session 3: Automation</a:t>
                      </a:r>
                    </a:p>
                    <a:p>
                      <a:endParaRPr lang="nb-NO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Session 4: using the lightbox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Session 5: geomodelling/interpretations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- Create a georeferenced 3D model , inc. metadata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 import orthophoto /DEM/interpretations into QGIS/ArcGIS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86059"/>
                  </a:ext>
                </a:extLst>
              </a:tr>
              <a:tr h="572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02-02 (morning)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Questionnaire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Questionnaire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115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39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Geo-SfM platform: Github?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A7A2-E4A5-2799-2A25-121BD1FE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5793" cy="4351338"/>
          </a:xfrm>
        </p:spPr>
        <p:txBody>
          <a:bodyPr>
            <a:normAutofit/>
          </a:bodyPr>
          <a:lstStyle/>
          <a:p>
            <a:endParaRPr lang="nb-NO" dirty="0"/>
          </a:p>
          <a:p>
            <a:endParaRPr lang="nb-NO" sz="2800" dirty="0"/>
          </a:p>
          <a:p>
            <a:endParaRPr lang="nb-NO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069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Geo-SfM platform: Github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A7A2-E4A5-2799-2A25-121BD1FE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579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Github: </a:t>
            </a:r>
          </a:p>
          <a:p>
            <a:r>
              <a:rPr lang="nb-NO" dirty="0"/>
              <a:t>User-friendly</a:t>
            </a:r>
          </a:p>
          <a:p>
            <a:r>
              <a:rPr lang="nb-NO" dirty="0"/>
              <a:t>Commercial platform for version control (keep track of changes)...</a:t>
            </a:r>
          </a:p>
          <a:p>
            <a:r>
              <a:rPr lang="nb-NO" dirty="0"/>
              <a:t>... and that facilitates collaboration</a:t>
            </a:r>
          </a:p>
          <a:p>
            <a:r>
              <a:rPr lang="nb-NO" dirty="0"/>
              <a:t>Implements Git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100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4483D5-183C-E317-4602-6E24434DC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FE79144-A76D-F3CE-1B24-7CCE37658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2B546-A3AF-4C97-0CDA-90AABBCC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0AA31C-C6DE-73DE-7EC1-FE464C7D3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3611377-98E4-C64E-45A4-8C6EDE9BD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64E112C-FA58-F234-635E-5CF8EA25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C850582-7327-2255-77BA-0FC1C58B1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560260DA-12BE-6B6F-5524-C9D48504680C}"/>
              </a:ext>
            </a:extLst>
          </p:cNvPr>
          <p:cNvSpPr txBox="1">
            <a:spLocks/>
          </p:cNvSpPr>
          <p:nvPr/>
        </p:nvSpPr>
        <p:spPr>
          <a:xfrm>
            <a:off x="477980" y="4872922"/>
            <a:ext cx="4429300" cy="1591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C8CC107-8B6F-2BA8-A951-E8276E1CAFC8}"/>
              </a:ext>
            </a:extLst>
          </p:cNvPr>
          <p:cNvGrpSpPr/>
          <p:nvPr/>
        </p:nvGrpSpPr>
        <p:grpSpPr>
          <a:xfrm>
            <a:off x="42671" y="6443508"/>
            <a:ext cx="12006913" cy="385818"/>
            <a:chOff x="42671" y="6443508"/>
            <a:chExt cx="12006913" cy="385818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538703-361B-3F8B-537E-BBCFEBB6CACC}"/>
                </a:ext>
              </a:extLst>
            </p:cNvPr>
            <p:cNvSpPr txBox="1"/>
            <p:nvPr/>
          </p:nvSpPr>
          <p:spPr>
            <a:xfrm>
              <a:off x="854075" y="6521549"/>
              <a:ext cx="38053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FAIR digital documentation &amp; teaching</a:t>
              </a:r>
              <a:endParaRPr lang="en-US" sz="14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5" name="Picture 24" descr="A screenshot of a video game&#10;&#10;Description automatically generated">
              <a:extLst>
                <a:ext uri="{FF2B5EF4-FFF2-40B4-BE49-F238E27FC236}">
                  <a16:creationId xmlns:a16="http://schemas.microsoft.com/office/drawing/2014/main" id="{5F21D3D7-314B-1C6E-B50E-93CFE61D5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71" y="6563571"/>
              <a:ext cx="876716" cy="230005"/>
            </a:xfrm>
            <a:prstGeom prst="rect">
              <a:avLst/>
            </a:prstGeom>
          </p:spPr>
        </p:pic>
        <p:pic>
          <p:nvPicPr>
            <p:cNvPr id="26" name="Picture 2" descr="UNIS - The university centre in Svalbard">
              <a:extLst>
                <a:ext uri="{FF2B5EF4-FFF2-40B4-BE49-F238E27FC236}">
                  <a16:creationId xmlns:a16="http://schemas.microsoft.com/office/drawing/2014/main" id="{3FBB4A11-E9C3-D45E-8EDE-6CF34C32E5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13848" y="6443508"/>
              <a:ext cx="121014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Site is undergoing maintenance">
              <a:extLst>
                <a:ext uri="{FF2B5EF4-FFF2-40B4-BE49-F238E27FC236}">
                  <a16:creationId xmlns:a16="http://schemas.microsoft.com/office/drawing/2014/main" id="{A9B52DA7-A2A2-0059-A038-02CDC274F0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6409" y="6449818"/>
              <a:ext cx="283175" cy="326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44D5C86-6C13-B385-18EB-CE82554A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7563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Geo-SfM platform: Github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A7A2-E4A5-2799-2A25-121BD1FEE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5793" cy="4351338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dirty="0"/>
              <a:t>Github: </a:t>
            </a:r>
          </a:p>
          <a:p>
            <a:r>
              <a:rPr lang="nb-NO" dirty="0"/>
              <a:t>User-friendly</a:t>
            </a:r>
          </a:p>
          <a:p>
            <a:r>
              <a:rPr lang="nb-NO" dirty="0"/>
              <a:t>Commercial platform for version control (keep track of changes)...</a:t>
            </a:r>
          </a:p>
          <a:p>
            <a:r>
              <a:rPr lang="nb-NO" dirty="0"/>
              <a:t>... and that facilitates collaboration</a:t>
            </a:r>
          </a:p>
          <a:p>
            <a:r>
              <a:rPr lang="nb-NO" dirty="0"/>
              <a:t>Implements Git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Before we begin: </a:t>
            </a:r>
          </a:p>
          <a:p>
            <a:r>
              <a:rPr lang="nb-NO" dirty="0"/>
              <a:t>time to explore the Geo-SfM tutorial and sign up to GitHub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42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436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PowerPoint Presentation</vt:lpstr>
      <vt:lpstr>AG-222: spring 2024 lecture series</vt:lpstr>
      <vt:lpstr>AG-222: Focus &amp; aims</vt:lpstr>
      <vt:lpstr>AG-222: 2024 timetable</vt:lpstr>
      <vt:lpstr>Geo-SfM platform: Github?</vt:lpstr>
      <vt:lpstr>Geo-SfM platform: Github</vt:lpstr>
      <vt:lpstr>Geo-SfM platform: Github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Geo-MOD: A new way of teaching photogrammetry-based data acquisition</dc:title>
  <dc:creator>Nil Rodés</dc:creator>
  <cp:lastModifiedBy>Peter Betlem</cp:lastModifiedBy>
  <cp:revision>17</cp:revision>
  <dcterms:created xsi:type="dcterms:W3CDTF">2023-10-16T14:21:59Z</dcterms:created>
  <dcterms:modified xsi:type="dcterms:W3CDTF">2024-01-22T14:33:29Z</dcterms:modified>
</cp:coreProperties>
</file>